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323B-8CAB-4357-ABAB-9355E3A32A10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D225-DAA1-4926-B40C-5E29E354F3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585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323B-8CAB-4357-ABAB-9355E3A32A10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D225-DAA1-4926-B40C-5E29E354F3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9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323B-8CAB-4357-ABAB-9355E3A32A10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D225-DAA1-4926-B40C-5E29E354F3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053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323B-8CAB-4357-ABAB-9355E3A32A10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D225-DAA1-4926-B40C-5E29E354F3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700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323B-8CAB-4357-ABAB-9355E3A32A10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D225-DAA1-4926-B40C-5E29E354F3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20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323B-8CAB-4357-ABAB-9355E3A32A10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D225-DAA1-4926-B40C-5E29E354F3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68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323B-8CAB-4357-ABAB-9355E3A32A10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D225-DAA1-4926-B40C-5E29E354F3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201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323B-8CAB-4357-ABAB-9355E3A32A10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D225-DAA1-4926-B40C-5E29E354F3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57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323B-8CAB-4357-ABAB-9355E3A32A10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D225-DAA1-4926-B40C-5E29E354F3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66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323B-8CAB-4357-ABAB-9355E3A32A10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D225-DAA1-4926-B40C-5E29E354F3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715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323B-8CAB-4357-ABAB-9355E3A32A10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D225-DAA1-4926-B40C-5E29E354F3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000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323B-8CAB-4357-ABAB-9355E3A32A10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D225-DAA1-4926-B40C-5E29E354F3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82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Open your Play Store,</a:t>
            </a:r>
            <a:br>
              <a:rPr lang="en-CA" dirty="0" smtClean="0"/>
            </a:br>
            <a:r>
              <a:rPr lang="en-CA" dirty="0" smtClean="0"/>
              <a:t>Look for: Kyocera Mobile Print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F: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08000" cy="55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Your screen should look like this!</a:t>
            </a:r>
            <a:r>
              <a:rPr lang="en-CA" sz="3200" dirty="0"/>
              <a:t/>
            </a:r>
            <a:br>
              <a:rPr lang="en-CA" sz="3200" dirty="0"/>
            </a:br>
            <a:r>
              <a:rPr lang="en-CA" sz="3200" dirty="0" smtClean="0"/>
              <a:t>With Server and User name diff from the sample. Click on OK button.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F: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250"/>
            <a:ext cx="9108000" cy="51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application will obtain your account information from the server. So wait for it.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 descr="F: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251"/>
            <a:ext cx="9108000" cy="51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400" dirty="0" smtClean="0"/>
              <a:t>Once your app is configured and connected, you will see the main screen again. Click on “Queue” at the bottom of the page. In my case: ECOSYS M3540idn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09" y="1737251"/>
            <a:ext cx="9107998" cy="51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Choose the queue: </a:t>
            </a:r>
            <a:r>
              <a:rPr lang="en-CA" sz="4000" dirty="0" smtClean="0"/>
              <a:t>Chromebooks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>In my case: global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 descr="F: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039"/>
            <a:ext cx="9108000" cy="51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Your screen should look like this, but where it says “global” your app will say “</a:t>
            </a:r>
            <a:r>
              <a:rPr lang="en-CA" sz="3200" dirty="0" err="1" smtClean="0"/>
              <a:t>chromebooks</a:t>
            </a:r>
            <a:r>
              <a:rPr lang="en-CA" sz="3200" dirty="0" smtClean="0"/>
              <a:t>”.</a:t>
            </a:r>
            <a:br>
              <a:rPr lang="en-CA" sz="3200" dirty="0" smtClean="0"/>
            </a:br>
            <a:r>
              <a:rPr lang="en-CA" sz="3200" dirty="0" smtClean="0"/>
              <a:t>Click on “Documents”.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98" y="1711678"/>
            <a:ext cx="9118798" cy="51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Click on “Allow” to get the access for the application to your data.</a:t>
            </a:r>
            <a:br>
              <a:rPr lang="en-CA" sz="3200" dirty="0" smtClean="0"/>
            </a:br>
            <a:r>
              <a:rPr lang="en-CA" sz="3200" dirty="0" smtClean="0"/>
              <a:t>Choose available document and press print.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 descr="F: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1727055"/>
            <a:ext cx="9108000" cy="51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1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If the document is ready to print, you should see </a:t>
            </a:r>
            <a:r>
              <a:rPr lang="en-CA" smtClean="0"/>
              <a:t>the following window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 descr="F: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296"/>
            <a:ext cx="9108000" cy="51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You will see the available app:</a:t>
            </a:r>
            <a:br>
              <a:rPr lang="en-CA" dirty="0" smtClean="0"/>
            </a:br>
            <a:r>
              <a:rPr lang="en-CA" dirty="0" smtClean="0"/>
              <a:t>Kyocera Mobile Print. Click on the app.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F: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4" y="1731177"/>
            <a:ext cx="9118800" cy="512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38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Once the app info </a:t>
            </a:r>
            <a:r>
              <a:rPr lang="en-CA" dirty="0" err="1" smtClean="0"/>
              <a:t>apears</a:t>
            </a:r>
            <a:r>
              <a:rPr lang="en-CA" dirty="0" smtClean="0"/>
              <a:t> on the screen, click on “Install” button.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F: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1737251"/>
            <a:ext cx="9108000" cy="51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Installation process will start shortly, you will see the status bar.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F: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893"/>
            <a:ext cx="9108000" cy="51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After the installation is over, the “open / uninstall” window appear</a:t>
            </a:r>
            <a:r>
              <a:rPr lang="en-CA" dirty="0" smtClean="0"/>
              <a:t>. Click on “Open”.</a:t>
            </a:r>
            <a:endParaRPr lang="en-CA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3" name="Picture 3" descr="F: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1628800"/>
            <a:ext cx="9108000" cy="51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application itself will be opened on your device. Click “Accept”.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F: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250"/>
            <a:ext cx="9108000" cy="51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4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Click on three dots (settings) on the right top corner and choose “Settings”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F: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6497"/>
            <a:ext cx="9108000" cy="51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You will see this screen. Activate “Net Manager” (4</a:t>
            </a:r>
            <a:r>
              <a:rPr lang="en-CA" baseline="30000" dirty="0" smtClean="0"/>
              <a:t>th</a:t>
            </a:r>
            <a:r>
              <a:rPr lang="en-CA" dirty="0" smtClean="0"/>
              <a:t> line from the top).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F: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1703882"/>
            <a:ext cx="9108000" cy="51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Obtain “Server” and “User name” from your Tech support.</a:t>
            </a:r>
            <a:br>
              <a:rPr lang="en-CA" sz="2800" dirty="0" smtClean="0"/>
            </a:br>
            <a:r>
              <a:rPr lang="en-CA" sz="2800" dirty="0" smtClean="0"/>
              <a:t>Notice: Port is 9094 for everyone! Password is 1087 for everyone!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 descr="F: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" y="1731178"/>
            <a:ext cx="9118800" cy="51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238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Open your Play Store, Look for: Kyocera Mobile Print</vt:lpstr>
      <vt:lpstr>You will see the available app: Kyocera Mobile Print. Click on the app.</vt:lpstr>
      <vt:lpstr>Once the app info apears on the screen, click on “Install” button.</vt:lpstr>
      <vt:lpstr>Installation process will start shortly, you will see the status bar.</vt:lpstr>
      <vt:lpstr>After the installation is over, the “open / uninstall” window appear. Click on “Open”.</vt:lpstr>
      <vt:lpstr>The application itself will be opened on your device. Click “Accept”.</vt:lpstr>
      <vt:lpstr>Click on three dots (settings) on the right top corner and choose “Settings”</vt:lpstr>
      <vt:lpstr>You will see this screen. Activate “Net Manager” (4th line from the top).</vt:lpstr>
      <vt:lpstr>Obtain “Server” and “User name” from your Tech support. Notice: Port is 9094 for everyone! Password is 1087 for everyone!</vt:lpstr>
      <vt:lpstr>Your screen should look like this! With Server and User name diff from the sample. Click on OK button.</vt:lpstr>
      <vt:lpstr>The application will obtain your account information from the server. So wait for it.</vt:lpstr>
      <vt:lpstr>Once your app is configured and connected, you will see the main screen again. Click on “Queue” at the bottom of the page. In my case: ECOSYS M3540idn</vt:lpstr>
      <vt:lpstr>Choose the queue: Chromebooks In my case: global</vt:lpstr>
      <vt:lpstr>Your screen should look like this, but where it says “global” your app will say “chromebooks”. Click on “Documents”.</vt:lpstr>
      <vt:lpstr>Click on “Allow” to get the access for the application to your data. Choose available document and press print.</vt:lpstr>
      <vt:lpstr>If the document is ready to print, you should see the following window.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Gosha_laptop</dc:creator>
  <cp:lastModifiedBy>Gosha_laptop</cp:lastModifiedBy>
  <cp:revision>9</cp:revision>
  <dcterms:created xsi:type="dcterms:W3CDTF">2018-09-19T16:00:40Z</dcterms:created>
  <dcterms:modified xsi:type="dcterms:W3CDTF">2018-09-19T17:10:41Z</dcterms:modified>
</cp:coreProperties>
</file>